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294" y="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5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0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4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8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6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6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8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6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4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671F-A08B-487E-A2D5-1AEECF1D1C7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DE3B-1242-43FD-BF82-1E03CF53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2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81001"/>
            <a:ext cx="5886450" cy="1066799"/>
          </a:xfr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mtClean="0"/>
              <a:t>Elevator Instructions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6096000" cy="701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As a precaution related to the recent cases of Coronavirus in the United States, please follow theses guidelines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4800" b="1" u="sng" dirty="0" smtClean="0">
                <a:solidFill>
                  <a:schemeClr val="tx1"/>
                </a:solidFill>
              </a:rPr>
              <a:t>This Elevator can only have 1 person at a time to provide appropriate Social Distancing</a:t>
            </a:r>
            <a:endParaRPr lang="en-US" sz="4800" dirty="0" smtClean="0">
              <a:solidFill>
                <a:schemeClr val="tx1"/>
              </a:solidFill>
            </a:endParaRPr>
          </a:p>
          <a:p>
            <a:r>
              <a:rPr lang="en-US" sz="6600" dirty="0" smtClean="0">
                <a:solidFill>
                  <a:schemeClr val="tx1"/>
                </a:solidFill>
              </a:rPr>
              <a:t> </a:t>
            </a:r>
            <a:endParaRPr lang="en-US" sz="6600" b="1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telephone"/>
          <p:cNvSpPr>
            <a:spLocks noChangeAspect="1" noChangeArrowheads="1"/>
          </p:cNvSpPr>
          <p:nvPr/>
        </p:nvSpPr>
        <p:spPr bwMode="auto">
          <a:xfrm>
            <a:off x="63500" y="-136525"/>
            <a:ext cx="22002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24600"/>
            <a:ext cx="2133600" cy="2171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0" y="6338887"/>
            <a:ext cx="28829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05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87</TotalTime>
  <Words>37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Elevator Instructions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Immediate Notice To Our Visitors</dc:title>
  <dc:creator>Kayla Cline</dc:creator>
  <cp:lastModifiedBy>Collette Smart</cp:lastModifiedBy>
  <cp:revision>16</cp:revision>
  <cp:lastPrinted>2020-03-26T19:22:07Z</cp:lastPrinted>
  <dcterms:created xsi:type="dcterms:W3CDTF">2020-03-04T17:54:34Z</dcterms:created>
  <dcterms:modified xsi:type="dcterms:W3CDTF">2020-06-18T20:34:32Z</dcterms:modified>
</cp:coreProperties>
</file>